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60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F3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614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25.06.2021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25.06.2021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25.06.2021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25.06.2021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25.06.2021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25.06.2021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B21CB-FF47-4E68-A1F5-21510453A608}" type="datetimeFigureOut">
              <a:rPr lang="ru-RU" smtClean="0"/>
              <a:pPr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500042"/>
            <a:ext cx="7215238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Краткая презентация</a:t>
            </a:r>
          </a:p>
          <a:p>
            <a:pPr algn="ctr">
              <a:defRPr/>
            </a:pPr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Основной образовательной программы дошкольного образования</a:t>
            </a:r>
          </a:p>
          <a:p>
            <a:pPr algn="ctr">
              <a:defRPr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Муниципального дошкольного образовательного учреждения </a:t>
            </a:r>
          </a:p>
          <a:p>
            <a:pPr algn="ctr">
              <a:defRPr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«Детский сад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села Каменка Красноармейского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района </a:t>
            </a:r>
            <a:endParaRPr lang="ru-RU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Саратовской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области» </a:t>
            </a:r>
          </a:p>
          <a:p>
            <a:pPr algn="ctr">
              <a:defRPr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(в соответствии с ФГОС ДО)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7858180" cy="5697559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200" b="1" i="1" dirty="0" smtClean="0"/>
              <a:t>Комплексная образовательная программа</a:t>
            </a:r>
            <a:endParaRPr lang="ru-RU" sz="4200" dirty="0" smtClean="0"/>
          </a:p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200" b="1" i="1" dirty="0" smtClean="0"/>
              <a:t>«От рождения до школы»</a:t>
            </a:r>
            <a:endParaRPr lang="ru-RU" sz="4200" dirty="0" smtClean="0"/>
          </a:p>
          <a:p>
            <a:r>
              <a:rPr lang="ru-RU" dirty="0" smtClean="0"/>
              <a:t>Программа «От рождения до школы» является инновационным образовательным программным документом для дошкольных учреждений.</a:t>
            </a:r>
          </a:p>
          <a:p>
            <a:pPr>
              <a:buNone/>
            </a:pPr>
            <a:r>
              <a:rPr lang="ru-RU" dirty="0" smtClean="0"/>
              <a:t>В программе на первый план выдвигается развивающая функция образования, обеспечивающая становление личности ребенка и ориентирующая педагога на его индивидуальные особенности, что соответствует современным научным концепциям дошкольного воспитания о признании </a:t>
            </a:r>
            <a:r>
              <a:rPr lang="ru-RU" dirty="0" err="1" smtClean="0"/>
              <a:t>самоценности</a:t>
            </a:r>
            <a:r>
              <a:rPr lang="ru-RU" dirty="0" smtClean="0"/>
              <a:t> дошкольного периода детства.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Программа построена на позициях гуманно-личностного отношения к ребенку и направлена на его всестороннее развитие, формирование духовных и общечеловеческих ценностей, а также способностей и компетенций.</a:t>
            </a:r>
          </a:p>
          <a:p>
            <a:pPr>
              <a:buNone/>
            </a:pPr>
            <a:endParaRPr lang="ru-RU" dirty="0" smtClean="0"/>
          </a:p>
          <a:p>
            <a:pPr lvl="0">
              <a:buNone/>
            </a:pPr>
            <a:r>
              <a:rPr lang="ru-RU" dirty="0" smtClean="0"/>
              <a:t>В программе комплексно представлены все основные направления развития ребенка от рождения и до школы.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8329642" cy="5697559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Цели парциальной образовательной программы «Приобщение детей к истокам русской народной культуры» Князева О.Л., </a:t>
            </a:r>
            <a:r>
              <a:rPr lang="ru-RU" sz="3800" b="1" dirty="0" err="1" smtClean="0">
                <a:latin typeface="Times New Roman" pitchFamily="18" charset="0"/>
                <a:cs typeface="Times New Roman" pitchFamily="18" charset="0"/>
              </a:rPr>
              <a:t>Маханёва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 М.Д.</a:t>
            </a: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/>
              <a:t>расширить представление о жанрах устного народного творчества;</a:t>
            </a:r>
          </a:p>
          <a:p>
            <a:r>
              <a:rPr lang="ru-RU" dirty="0" smtClean="0"/>
              <a:t>показать своеобразие и самостоятельность произведения фольклора, богатство и красочность народного языка;</a:t>
            </a:r>
          </a:p>
          <a:p>
            <a:r>
              <a:rPr lang="ru-RU" dirty="0" smtClean="0"/>
              <a:t>воспитывать у детей нравственные, трудовые, экологические, патриотические чувства. 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Цель может быть достигнута при решении ряда задач:</a:t>
            </a:r>
            <a:endParaRPr lang="ru-RU" dirty="0" smtClean="0"/>
          </a:p>
          <a:p>
            <a:r>
              <a:rPr lang="ru-RU" dirty="0" smtClean="0"/>
              <a:t>содействие атмосфере национального быта;</a:t>
            </a:r>
          </a:p>
          <a:p>
            <a:r>
              <a:rPr lang="ru-RU" dirty="0" smtClean="0"/>
              <a:t>широкое использование фольклора: песен, загадок, пословиц, поговорок, частушек;</a:t>
            </a:r>
          </a:p>
          <a:p>
            <a:r>
              <a:rPr lang="ru-RU" dirty="0" smtClean="0"/>
              <a:t>развивать умение рассказывать русские народные сказки, играть в народные подвижные и театрализованные игры;</a:t>
            </a:r>
          </a:p>
          <a:p>
            <a:r>
              <a:rPr lang="ru-RU" dirty="0" smtClean="0"/>
              <a:t>знать и различать народное искусство, как основу национальной культуры.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8258204" cy="5554683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4600" b="1" i="1" dirty="0" smtClean="0">
                <a:latin typeface="Times New Roman" pitchFamily="18" charset="0"/>
                <a:cs typeface="Times New Roman" pitchFamily="18" charset="0"/>
              </a:rPr>
              <a:t>Кадровое обеспечение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Администрация:</a:t>
            </a:r>
          </a:p>
          <a:p>
            <a:r>
              <a:rPr lang="ru-RU" dirty="0" smtClean="0"/>
              <a:t>Заведующий </a:t>
            </a:r>
            <a:r>
              <a:rPr lang="ru-RU" dirty="0" err="1" smtClean="0"/>
              <a:t>Барсуковская</a:t>
            </a:r>
            <a:r>
              <a:rPr lang="ru-RU" dirty="0" smtClean="0"/>
              <a:t> И.А.</a:t>
            </a:r>
            <a:r>
              <a:rPr lang="ru-RU" dirty="0" smtClean="0"/>
              <a:t>. </a:t>
            </a:r>
            <a:r>
              <a:rPr lang="ru-RU" dirty="0" smtClean="0"/>
              <a:t>- высшее образование. Стаж работы </a:t>
            </a:r>
            <a:r>
              <a:rPr lang="ru-RU" dirty="0" smtClean="0"/>
              <a:t>4</a:t>
            </a:r>
            <a:r>
              <a:rPr lang="ru-RU" dirty="0" smtClean="0"/>
              <a:t> года.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Педагогический коллектив:</a:t>
            </a:r>
          </a:p>
          <a:p>
            <a:r>
              <a:rPr lang="ru-RU" dirty="0" smtClean="0"/>
              <a:t>2 педагога – со средним специальным образованием;</a:t>
            </a:r>
          </a:p>
          <a:p>
            <a:r>
              <a:rPr lang="ru-RU" dirty="0" smtClean="0"/>
              <a:t> Педагогическую деятельность осуществляют 2 воспитателя, и 1 помощник воспитателя.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8329642" cy="5697559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i="1" dirty="0" smtClean="0"/>
          </a:p>
          <a:p>
            <a:pPr algn="ctr">
              <a:buNone/>
            </a:pPr>
            <a:r>
              <a:rPr lang="ru-RU" i="1" dirty="0" smtClean="0"/>
              <a:t>С полным текстом Образовательной программы ДОУ</a:t>
            </a: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можно познакомиться на официальном сайте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 </a:t>
            </a:r>
          </a:p>
          <a:p>
            <a:pPr algn="ctr">
              <a:buNone/>
            </a:pPr>
            <a:r>
              <a:rPr lang="ru-RU" b="1" i="1" dirty="0" smtClean="0"/>
              <a:t>ССЫЛКА НА САЙТ: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  </a:t>
            </a:r>
            <a:r>
              <a:rPr lang="en-US" dirty="0" smtClean="0"/>
              <a:t>http</a:t>
            </a:r>
            <a:r>
              <a:rPr lang="ru-RU" dirty="0" smtClean="0"/>
              <a:t>://</a:t>
            </a:r>
            <a:r>
              <a:rPr lang="en-US" dirty="0" smtClean="0"/>
              <a:t>kamenka.tvoysadik.ru</a:t>
            </a: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Благодарим за внимание!</a:t>
            </a: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Приглашаем к сотрудничеству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642918"/>
            <a:ext cx="8115328" cy="5483245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6000" b="1" dirty="0" smtClean="0">
              <a:latin typeface="Monotype Corsiva" pitchFamily="66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000" b="1" dirty="0" smtClean="0">
                <a:latin typeface="Monotype Corsiva" pitchFamily="66" charset="0"/>
                <a:cs typeface="Times New Roman" pitchFamily="18" charset="0"/>
              </a:rPr>
              <a:t>Спасибо за внимание!</a:t>
            </a:r>
            <a:endParaRPr lang="ru-RU" sz="6000" b="1" dirty="0"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785786" y="428604"/>
            <a:ext cx="7286676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9475" algn="l"/>
              </a:tabLst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9475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 образовательной программы ДОУ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879475" algn="l"/>
              </a:tabLst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формирование общей культуры; развитие физических, интеллектуальных, нравственных, эстетических и личностных качеств; формирование предпосылок учебной деятельности, сохранение и укрепление здоровья детей дошкольного возраста;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879475" algn="l"/>
              </a:tabLst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разностороннее развитие детей дошкольного возраста с учетом их возрастных и индивидуальных особенностей, в том числе достижение детьми дошкольного возраста уровня развития, необходимого и достаточного для успешного освоения ими образовательных программ начального общего образования, на основе индивидуального подхода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79475" algn="l"/>
              </a:tabLst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детям дошкольного возраста и специфичных для детей дошкольного возраста видов деятельности (ст. 64 п.2 ФЗ от 29.12.2012 №273-ФЗ «Об образовании в РФ»).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112" tIns="841110" rIns="596712" bIns="545928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14282" y="500042"/>
            <a:ext cx="8072494" cy="5955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 программы достигаются через решение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следующих задач: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охрана и укрепление физического и психического здоровья детей, в том числе их эмоционального благополучия;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обеспечение равных возможностей для полноценного развития каждого ребенка в период дошкольного детства независимо от места проживания, пола, нации, языка, социального статуса;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создание благоприятных условий развития детей в соответствии с их возрастными и индивидуальными особенностями, развитие способностей и творческого потенциала каждого ребенка как субъекта отношений с другими детьми, взрослыми и миром;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объединение обучения и воспитания в целостный образовательный процесс на основе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духовнонравственных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социокультурных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ценностей, принятых в обществе правил и норм поведения в интересах человека, семьи, общества;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общей культуры личности детей, развитие их социальных, нравственных, эстетических, интеллектуальных, физических качеств, инициативности, самостоятельности и ответственности ребенка, формирование предпосылок учебной деятельности;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социокультурной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среды, соответствующей возрастным и индивидуальным особенностям детей;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обеспечение психолого-педагогической поддержки семьи и повышение компетентности родителей.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429684" cy="6286520"/>
          </a:xfrm>
        </p:spPr>
        <p:txBody>
          <a:bodyPr>
            <a:normAutofit fontScale="32500" lnSpcReduction="20000"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1200" b="1" i="1" dirty="0" smtClean="0">
                <a:latin typeface="Times New Roman" pitchFamily="18" charset="0"/>
                <a:cs typeface="Times New Roman" pitchFamily="18" charset="0"/>
              </a:rPr>
              <a:t>Возрастные и иные категории детей в ДОУ</a:t>
            </a:r>
            <a:endParaRPr lang="ru-RU" sz="112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1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 В Муниципальном дошкольном образовательном учреждении «Детский сад с.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Каменка Красноармейского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района Саратовской области» на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01.09.2020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г.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воспитывается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детей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Общее количество групп: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1 разновозрастная группа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общеразвивающей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направленности (с 3 до 7 лет)</a:t>
            </a:r>
            <a:endParaRPr lang="ru-RU" sz="6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8286808" cy="6143668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Основные направления развития детей в ДОУ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(образовательные области)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Образовательная программа ДОУ обеспечивает разностороннее развитие детей от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лет до выпуска в школу с учетом их возрастных индивидуальных особенностей по основным направлениям развития ребёнка: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физическому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социально-коммуникативному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познавательному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речевому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художественно-эстетическому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Содержание указанных направлений развития ребёнка реализуется в различных видах детской деятельности: игровой, коммуникативной, познавательно - исследовательской, изобразительной, музыкальной, двигательной, восприятие художественной литературы и фольклора, конструирование, самообслуживание и элементарный бытовой труд.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00042"/>
            <a:ext cx="8286808" cy="6357958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Основные направления и формы взаимодействия с семьями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воспитанников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Система взаимодействия педагога и родителей: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Взаимопознание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взаимоинформирование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(анкетирования, опросы, посещение семей воспитанников, организация дней открытых дверей, информирование через стенды и сайт).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Непрерывное образование воспитывающих взрослых (обогащение родителей знаниями, необходимыми для ухода за детьми, их воспитания, гармонизации семейных отношений, выполнения родительских ролей в семье и обществе через такие формы работы как конференции, родительские собрания, родительские и педагогические чтения, лекции, семинары, мастер-классы, тренинги, игры, проекты, консультации, открытые занятия для родителей, мини-библиотеки).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Совместная деятельность педагогов , родителей, детей (акции, абонемент выходного дня, семейные гостиные, фестивали, праздники, прогулки, экскурсии, проекты, семейный театр, совместные зарядки, спортивные соревнования, проекты и т. д.).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Индивидуально-подгрупповое взаимодействие (индивидуальное общение или другие виды деятельности с одним или несколькими родителями на актуальные для них темы).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Взаимодействие по организации развивающей предметно-пространственной среды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(предоставление родителям права участвовать в создании образовательной среды, необходимой для обеспечения максимально эффективного развития детей в ДОУ).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858280" cy="6286544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Материально-технические условия реализации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программы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 Здание детского сада построено в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1980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году,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двухэтажное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, кирпичное. Детский сад расположен на первом этаже.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Территория ограждена, участок озеленён, оформлен клумбами и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цветниками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6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 Оборудована спортивная площадка, участок для организации прогулок детей , созданы объекты экологической тропы.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 Все помещения оборудованы в соответствии с санитарно-эпидемиологическими правилами и нормами и их назначением. Помещения эстетично оформлены, создана обстановка, которая обеспечивает психологически комфортное пребывание в детском саду.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 Оборудование помещений соответствует действующим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. Мебель соответствует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росту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и возрасту детей, игрушки – обеспечивают максимальный для данного возраста развивающий эффект.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 Пространство группы организовано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 виде хорошо разграниченных зон («центры», «уголки»), оснащенные развивающим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материалом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(книги, игрушки, материалы для творчества и т.п.). Все предметы доступны детям.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 Оснащение уголков меняется в соответствии с тематическим планированием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образовательного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процесса.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 групповой комнате предусмотрено пространство для самостоятельной двигательной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активности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детей, которая позволяет дошкольникам выбирать для себя интересные занятия,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чередовать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в течение дня игрушки, пособия (мячи, обручи, скакалки и т.п.).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 Групповая комната: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 Основное предназначение - проведение режимных моментов,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 совместная и самостоятельная деятельность, непосредственно образовательная деятельность.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143932" cy="585791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Групповая комната:</a:t>
            </a:r>
          </a:p>
          <a:p>
            <a:pPr>
              <a:lnSpc>
                <a:spcPct val="120000"/>
              </a:lnSpc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Основное  предназначение - проведение  режимных  моментов,</a:t>
            </a:r>
          </a:p>
          <a:p>
            <a:pPr>
              <a:lnSpc>
                <a:spcPct val="120000"/>
              </a:lnSpc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совместная и самостоятельная деятельность, непосредственно образовательная деятельность.</a:t>
            </a:r>
          </a:p>
          <a:p>
            <a:pPr>
              <a:lnSpc>
                <a:spcPct val="120000"/>
              </a:lnSpc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Оснащение- детская  мебель для практической деятельности;</a:t>
            </a:r>
          </a:p>
          <a:p>
            <a:pPr>
              <a:lnSpc>
                <a:spcPct val="120000"/>
              </a:lnSpc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игровая  мебель;  атрибуты  для  сюжетно - ролевых игр: «Семья», «Гараж»,</a:t>
            </a:r>
          </a:p>
          <a:p>
            <a:pPr>
              <a:lnSpc>
                <a:spcPct val="120000"/>
              </a:lnSpc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«Парикмахерская», «Больница», «Магазин»,</a:t>
            </a:r>
          </a:p>
          <a:p>
            <a:pPr>
              <a:lnSpc>
                <a:spcPct val="120000"/>
              </a:lnSpc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уголок  природы,  экспериментирования, книжный, театрализованный,</a:t>
            </a:r>
          </a:p>
          <a:p>
            <a:pPr>
              <a:lnSpc>
                <a:spcPct val="120000"/>
              </a:lnSpc>
            </a:pPr>
            <a:r>
              <a:rPr lang="ru-RU" sz="7200" dirty="0" err="1" smtClean="0">
                <a:latin typeface="Times New Roman" pitchFamily="18" charset="0"/>
                <a:cs typeface="Times New Roman" pitchFamily="18" charset="0"/>
              </a:rPr>
              <a:t>изоуголок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, физкультурный уголок; дидактические, настольно-печатные игры; конструкторы (напольный, ЛЕГО); методические пособия в соответствии с возрастом детей. В группе имеются CD-проигрыватель, телевизор , DWD.</a:t>
            </a:r>
          </a:p>
          <a:p>
            <a:pPr>
              <a:lnSpc>
                <a:spcPct val="120000"/>
              </a:lnSpc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Приёмные комнаты (раздевалки):</a:t>
            </a:r>
          </a:p>
          <a:p>
            <a:pPr>
              <a:lnSpc>
                <a:spcPct val="120000"/>
              </a:lnSpc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Основное предназначение - одевание и раздевание детей с прогулки, хранение верхней одежды детей, информационно-просветительская работа с родителями; выставки детского творчества.</a:t>
            </a:r>
          </a:p>
          <a:p>
            <a:pPr>
              <a:lnSpc>
                <a:spcPct val="120000"/>
              </a:lnSpc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Оснащение - детские шкафчики для одежды, скамейки, столы; информационные стенды для родителей.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8329642" cy="5697559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b="1" i="1" dirty="0" smtClean="0"/>
              <a:t>Учебно-методический комплект, используемый в образовательной деятельности ДОУ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Для разработки ООП ДО использованы авторские образовательные программы дошкольного образования:</a:t>
            </a:r>
          </a:p>
          <a:p>
            <a:pPr>
              <a:buNone/>
            </a:pPr>
            <a:r>
              <a:rPr lang="ru-RU" dirty="0" smtClean="0"/>
              <a:t>Комплексная:</a:t>
            </a:r>
          </a:p>
          <a:p>
            <a:r>
              <a:rPr lang="ru-RU" dirty="0" smtClean="0"/>
              <a:t>Основная образовательная программа дошкольного образования «От рождения до школы» под ред. Н.Е. </a:t>
            </a:r>
            <a:r>
              <a:rPr lang="ru-RU" dirty="0" err="1" smtClean="0"/>
              <a:t>Вераксы</a:t>
            </a:r>
            <a:r>
              <a:rPr lang="ru-RU" dirty="0" smtClean="0"/>
              <a:t>, Т.С. Комаровой, М.А. Васильевой. - 4-е изд., переработанное. - М.: Мозаика-Синтез, 2016.</a:t>
            </a:r>
          </a:p>
          <a:p>
            <a:r>
              <a:rPr lang="ru-RU" dirty="0" err="1" smtClean="0"/>
              <a:t>Парцильная</a:t>
            </a:r>
            <a:r>
              <a:rPr lang="ru-RU" dirty="0" smtClean="0"/>
              <a:t> программа:</a:t>
            </a:r>
          </a:p>
          <a:p>
            <a:pPr>
              <a:buNone/>
            </a:pPr>
            <a:r>
              <a:rPr lang="ru-RU" dirty="0" smtClean="0"/>
              <a:t>«Приобщение детей к истокам русской народной культуры» Князева О.Л., </a:t>
            </a:r>
            <a:r>
              <a:rPr lang="ru-RU" dirty="0" err="1" smtClean="0"/>
              <a:t>Маханева</a:t>
            </a:r>
            <a:r>
              <a:rPr lang="ru-RU" dirty="0" smtClean="0"/>
              <a:t> М.Д.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E36C09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707</Words>
  <Application>Microsoft Office PowerPoint</Application>
  <PresentationFormat>Экран (4:3)</PresentationFormat>
  <Paragraphs>117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Владелец</cp:lastModifiedBy>
  <cp:revision>14</cp:revision>
  <dcterms:created xsi:type="dcterms:W3CDTF">2014-06-15T09:49:01Z</dcterms:created>
  <dcterms:modified xsi:type="dcterms:W3CDTF">2021-06-25T12:03:11Z</dcterms:modified>
</cp:coreProperties>
</file>