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215238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Краткая презентация</a:t>
            </a:r>
          </a:p>
          <a:p>
            <a:pPr algn="ctr"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Основной образовательной программы дошкольного образования</a:t>
            </a:r>
          </a:p>
          <a:p>
            <a:pPr algn="ctr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Муниципального дошкольного образовательного учреждения </a:t>
            </a:r>
          </a:p>
          <a:p>
            <a:pPr algn="ctr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«Детский сад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села Каменка Красноармейского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района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Саратовской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области» </a:t>
            </a:r>
          </a:p>
          <a:p>
            <a:pPr algn="ctr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(в соответствии с ФГОС ДО)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858180" cy="5697559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i="1" dirty="0" smtClean="0"/>
              <a:t>Комплексная образовательная программа</a:t>
            </a:r>
            <a:endParaRPr lang="ru-RU" sz="42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i="1" dirty="0" smtClean="0"/>
              <a:t>«От рождения до школы»</a:t>
            </a:r>
            <a:endParaRPr lang="ru-RU" sz="4200" dirty="0" smtClean="0"/>
          </a:p>
          <a:p>
            <a:r>
              <a:rPr lang="ru-RU" dirty="0" smtClean="0"/>
              <a:t>Программа «От рождения до школы» является инновационным образовательным программным документом для дошкольных учреждений.</a:t>
            </a:r>
          </a:p>
          <a:p>
            <a:pPr>
              <a:buNone/>
            </a:pPr>
            <a:r>
              <a:rPr lang="ru-RU" dirty="0" smtClean="0"/>
              <a:t>В программе на первый план выдвигается развивающая функция образования, обеспечивающая становление личности ребенка и ориентирующая педагога на его индивидуальные особенности, что соответствует современным научным концепциям дошкольного воспитания о признании </a:t>
            </a:r>
            <a:r>
              <a:rPr lang="ru-RU" dirty="0" err="1" smtClean="0"/>
              <a:t>самоценности</a:t>
            </a:r>
            <a:r>
              <a:rPr lang="ru-RU" dirty="0" smtClean="0"/>
              <a:t> дошкольного периода детства.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Программа построена на позициях гуманно-личностного отношения к ребенку и направлена на его всестороннее развитие, формирование духовных и общечеловеческих ценностей, а также способностей и компетенций.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В программе комплексно представлены все основные направления развития ребенка от рождения и до школы.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Цели парциальной образовательной программы «Приобщение детей к истокам русской народной культуры» Князева О.Л.,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Маханёва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М.Д.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расширить представление о жанрах устного народного творчества;</a:t>
            </a:r>
          </a:p>
          <a:p>
            <a:r>
              <a:rPr lang="ru-RU" dirty="0" smtClean="0"/>
              <a:t>показать своеобразие и самостоятельность произведения фольклора, богатство и красочность народного языка;</a:t>
            </a:r>
          </a:p>
          <a:p>
            <a:r>
              <a:rPr lang="ru-RU" dirty="0" smtClean="0"/>
              <a:t>воспитывать у детей нравственные, трудовые, экологические, патриотические чувства. 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Цель может быть достигнута при решении ряда задач:</a:t>
            </a:r>
            <a:endParaRPr lang="ru-RU" dirty="0" smtClean="0"/>
          </a:p>
          <a:p>
            <a:r>
              <a:rPr lang="ru-RU" dirty="0" smtClean="0"/>
              <a:t>содействие атмосфере национального быта;</a:t>
            </a:r>
          </a:p>
          <a:p>
            <a:r>
              <a:rPr lang="ru-RU" dirty="0" smtClean="0"/>
              <a:t>широкое использование фольклора: песен, загадок, пословиц, поговорок, частушек;</a:t>
            </a:r>
          </a:p>
          <a:p>
            <a:r>
              <a:rPr lang="ru-RU" dirty="0" smtClean="0"/>
              <a:t>развивать умение рассказывать русские народные сказки, играть в народные подвижные и театрализованные игры;</a:t>
            </a:r>
          </a:p>
          <a:p>
            <a:r>
              <a:rPr lang="ru-RU" dirty="0" smtClean="0"/>
              <a:t>знать и различать народное искусство, как основу национальной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600" b="1" i="1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Администрация:</a:t>
            </a:r>
          </a:p>
          <a:p>
            <a:r>
              <a:rPr lang="ru-RU" dirty="0" smtClean="0"/>
              <a:t>Заведующий </a:t>
            </a:r>
            <a:r>
              <a:rPr lang="ru-RU" dirty="0" err="1" smtClean="0"/>
              <a:t>Барсуковская</a:t>
            </a:r>
            <a:r>
              <a:rPr lang="ru-RU" dirty="0" smtClean="0"/>
              <a:t> И.А.</a:t>
            </a:r>
            <a:r>
              <a:rPr lang="ru-RU" dirty="0" smtClean="0"/>
              <a:t>. </a:t>
            </a:r>
            <a:r>
              <a:rPr lang="ru-RU" dirty="0" smtClean="0"/>
              <a:t>- высшее образование. Стаж работы </a:t>
            </a:r>
            <a:r>
              <a:rPr lang="ru-RU" dirty="0" smtClean="0"/>
              <a:t>4</a:t>
            </a:r>
            <a:r>
              <a:rPr lang="ru-RU" dirty="0" smtClean="0"/>
              <a:t> года.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Педагогический коллектив:</a:t>
            </a:r>
          </a:p>
          <a:p>
            <a:r>
              <a:rPr lang="ru-RU" dirty="0" smtClean="0"/>
              <a:t>2 педагога – со средним специальным образованием;</a:t>
            </a:r>
          </a:p>
          <a:p>
            <a:r>
              <a:rPr lang="ru-RU" dirty="0" smtClean="0"/>
              <a:t> Педагогическую деятельность осуществляют 2 воспитателя, и 1 помощник воспитателя.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С полным текстом Образовательной программы ДОУ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можно познакомиться на официальном сайте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i="1" dirty="0" smtClean="0"/>
              <a:t>ССЫЛКА НА САЙТ: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 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kamenka.tvoysadik.ru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Благодарим за внимание!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Приглашаем к сотрудничеству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115328" cy="548324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Monotype Corsiva" pitchFamily="66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85786" y="428604"/>
            <a:ext cx="72866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9475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94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образовательной программы ДОУ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8794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общей культуры; развитие физических, интеллектуальных, нравственных, эстетических и личностных качеств; формирование предпосылок учебной деятельности, сохранение и укрепление здоровья детей дошкольного возраста;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8794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794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детям дошкольного возраста и специфичных для детей дошкольного возраста видов деятельности (ст. 64 п.2 ФЗ от 29.12.2012 №273-ФЗ «Об образовании в РФ»).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841110" rIns="596712" bIns="54592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4282" y="500042"/>
            <a:ext cx="8072494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программы достигаются через решение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следующих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охрана и укрепление физического и психического здоровья детей, в том числе их эмоционального благополучия;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 миром;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объединение обучения и воспитания в целостный образовательный процесс на основе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духовнонравственных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ценностей, принятых в обществе правил и норм поведения в интересах человека, семьи, общества;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среды, соответствующей возрастным и индивидуальным особенностям детей;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429684" cy="6286520"/>
          </a:xfrm>
        </p:spPr>
        <p:txBody>
          <a:bodyPr>
            <a:normAutofit fontScale="32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Возрастные и иные категории детей в ДОУ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В Муниципальном дошкольном образовательном учреждении «Детский сад с.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Каменка Красноармейского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района Саратовской области» на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01.09.2020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воспитывается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Общее количество групп: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 разновозрастная группа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направленности (с 3 до 7 лет)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614366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развития детей в ДОУ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(образовательные области)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ДОУ обеспечивает разностороннее развитие детей от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лет до выпуска в школу с учетом их возрастных индивидуальных особенностей по основным направлениям развития ребёнка: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физическому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социально-коммуникативному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познавательному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речевому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художественно-эстетическому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 указанных направлений развития ребёнка реализуется в различных видах детской деятельности: игровой, коммуникативной, познавательно - исследовательской, изобразительной, музыкальной, двигательной, восприятие художественной литературы и фольклора, конструирование, самообслуживание и элементарный бытовой труд.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286808" cy="635795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и формы взаимодействия с семьями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Система взаимодействия педагога и родителей: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Взаимопознание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взаимоинформирование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(анкетирования, опросы, посещение семей воспитанников, организация дней открытых дверей, информирование через стенды и сайт).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Непрерывное образование воспитывающих взрослых (обогащение родителей знаниями, необходимыми для ухода за детьми, их воспитания, гармонизации семейных отношений, выполнения родительских ролей в семье и обществе через такие формы работы как конференции, родительские собрания, родительские и педагогические чтения, лекции, семинары, мастер-классы, тренинги, игры, проекты, консультации, открытые занятия для родителей, мини-библиотеки).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Совместная деятельность педагогов , родителей, детей (акции, абонемент выходного дня, семейные гостиные, фестивали, праздники, прогулки, экскурсии, проекты, семейный театр, совместные зарядки, спортивные соревнования, проекты и т. д.).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Индивидуально-подгрупповое взаимодействие (индивидуальное общение или другие виды деятельности с одним или несколькими родителями на актуальные для них темы).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Взаимодействие по организации развивающей предметно-пространственной среды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(предоставление родителям права участвовать в создании образовательной среды, необходимой для обеспечения максимально эффективного развития детей в ДОУ).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6286544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Материально-технические условия реализации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Здание детского сада построено в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1980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двухэтажное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кирпичное. Детский сад расположен на первом этаже.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Территория ограждена, участок озеленён, оформлен клумбами и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цветниками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Оборудована спортивная площадка, участок для организации прогулок детей , созданы объекты экологической тропы.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Все помещения оборудованы в соответствии с санитарно-эпидемиологическими правилами и нормами и их назначением. Помещения эстетично оформлены, создана обстановка, которая обеспечивает психологически комфортное пребывание в детском саду.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Оборудование помещений соответствует действующим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 Мебель соответствует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росту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 возрасту детей, игрушки – обеспечивают максимальный для данного возраста развивающий эффект.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Пространство группы организовано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виде хорошо разграниченных зон («центры», «уголки»), оснащенные развивающим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материалом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(книги, игрушки, материалы для творчества и т.п.). Все предметы доступны детям.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Оснащение уголков меняется в соответствии с тематическим планированием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процесса.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групповой комнате предусмотрено пространство для самостоятельной двигательной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активности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детей, которая позволяет дошкольникам выбирать для себя интересные занятия,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чередовать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течение дня игрушки, пособия (мячи, обручи, скакалки и т.п.).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Групповая комната: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Основное предназначение - проведение режимных моментов,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совместная и самостоятельная деятельность, непосредственно образовательная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43932" cy="58579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Групповая комната: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Основное  предназначение - проведение  режимных  моментов,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совместная и самостоятельная деятельность, непосредственно образовательная деятельность.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Оснащение- детская  мебель для практической деятельности;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игровая  мебель;  атрибуты  для  сюжетно - ролевых игр: «Семья», «Гараж»,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«Парикмахерская», «Больница», «Магазин»,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уголок  природы,  экспериментирования, книжный, театрализованный,</a:t>
            </a:r>
          </a:p>
          <a:p>
            <a:pPr>
              <a:lnSpc>
                <a:spcPct val="120000"/>
              </a:lnSpc>
            </a:pP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изоуголок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физкультурный уголок; дидактические, настольно-печатные игры; конструкторы (напольный, ЛЕГО); методические пособия в соответствии с возрастом детей. В группе имеются CD-проигрыватель, телевизор , DWD.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Приёмные комнаты (раздевалки):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Основное предназначение - одевание и раздевание детей с прогулки, хранение верхней одежды детей, информационно-просветительская работа с родителями; выставки детского творчества.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Оснащение - детские шкафчики для одежды, скамейки, столы; информационные стенды для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i="1" dirty="0" smtClean="0"/>
              <a:t>Учебно-методический комплект, используемый в образовательной деятельности ДОУ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Для разработки ООП ДО использованы авторские образовательные программы дошкольного образования:</a:t>
            </a:r>
          </a:p>
          <a:p>
            <a:pPr>
              <a:buNone/>
            </a:pPr>
            <a:r>
              <a:rPr lang="ru-RU" dirty="0" smtClean="0"/>
              <a:t>Комплексная:</a:t>
            </a:r>
          </a:p>
          <a:p>
            <a:r>
              <a:rPr lang="ru-RU" dirty="0" smtClean="0"/>
              <a:t>Основная образовательная программа дошкольного образования «От рождения до школы» под ред.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Т.С. Комаровой, М.А. Васильевой. - 4-е изд., переработанное. - М.: Мозаика-Синтез, 2016.</a:t>
            </a:r>
          </a:p>
          <a:p>
            <a:r>
              <a:rPr lang="ru-RU" dirty="0" err="1" smtClean="0"/>
              <a:t>Парцильная</a:t>
            </a:r>
            <a:r>
              <a:rPr lang="ru-RU" dirty="0" smtClean="0"/>
              <a:t> программа:</a:t>
            </a:r>
          </a:p>
          <a:p>
            <a:pPr>
              <a:buNone/>
            </a:pPr>
            <a:r>
              <a:rPr lang="ru-RU" dirty="0" smtClean="0"/>
              <a:t>«Приобщение детей к истокам русской народной культуры» Князева О.Л., </a:t>
            </a:r>
            <a:r>
              <a:rPr lang="ru-RU" dirty="0" err="1" smtClean="0"/>
              <a:t>Маханева</a:t>
            </a:r>
            <a:r>
              <a:rPr lang="ru-RU" dirty="0" smtClean="0"/>
              <a:t> М.Д.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E36C0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707</Words>
  <Application>Microsoft Office PowerPoint</Application>
  <PresentationFormat>Экран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Владелец</cp:lastModifiedBy>
  <cp:revision>14</cp:revision>
  <dcterms:created xsi:type="dcterms:W3CDTF">2014-06-15T09:49:01Z</dcterms:created>
  <dcterms:modified xsi:type="dcterms:W3CDTF">2021-06-25T12:03:11Z</dcterms:modified>
</cp:coreProperties>
</file>